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8"/>
  </p:notesMasterIdLst>
  <p:sldIdLst>
    <p:sldId id="256" r:id="rId2"/>
    <p:sldId id="258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7CF16-1B9A-4405-9C99-30C804533FA5}" type="datetimeFigureOut">
              <a:rPr lang="it-IT" smtClean="0"/>
              <a:t>25/03/2026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F4CDD-8C07-4F45-9683-2819D28505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3097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7A968-03B6-41F0-942F-8708858854F3}" type="datetime1">
              <a:rPr lang="it-IT" smtClean="0"/>
              <a:t>25/03/2026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68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5EE-85B1-4D60-9AAA-F9552ED93F7F}" type="datetime1">
              <a:rPr lang="it-IT" smtClean="0"/>
              <a:t>25/03/2026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43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82B8-16DD-4E59-AEFA-4FB3981B1CFC}" type="datetime1">
              <a:rPr lang="it-IT" smtClean="0"/>
              <a:t>25/03/2026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7954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5836-A954-4930-99C7-04DE74312DDE}" type="datetime1">
              <a:rPr lang="it-IT" smtClean="0"/>
              <a:t>25/03/2026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03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3A55-C246-4A0B-8842-C5AFD4BA2DD3}" type="datetime1">
              <a:rPr lang="it-IT" smtClean="0"/>
              <a:t>25/03/2026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589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019-F590-49BB-8602-BBA9693E780D}" type="datetime1">
              <a:rPr lang="it-IT" smtClean="0"/>
              <a:t>25/03/2026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8462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76C7-76AD-430F-976C-DCAF6E3A4474}" type="datetime1">
              <a:rPr lang="it-IT" smtClean="0"/>
              <a:t>25/03/2026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2730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30CFE-D78F-4864-B4AD-54002E0B72AF}" type="datetime1">
              <a:rPr lang="it-IT" smtClean="0"/>
              <a:t>25/03/2026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1248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518FF-28C3-49F6-ADE9-B7983ADB3E3D}" type="datetime1">
              <a:rPr lang="it-IT" smtClean="0"/>
              <a:t>25/03/2026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134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7A1BB-C226-4E5F-91E0-253EA200D06D}" type="datetime1">
              <a:rPr lang="it-IT" smtClean="0"/>
              <a:t>25/03/2026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041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C002-89DF-4A98-B48F-E37A9FC2CE46}" type="datetime1">
              <a:rPr lang="it-IT" smtClean="0"/>
              <a:t>25/03/2026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7679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D41E1-8184-4072-8A83-4EBE75A9B50D}" type="datetime1">
              <a:rPr lang="it-IT" smtClean="0"/>
              <a:t>25/03/2026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Accessibilità in cammino: le nuove frontiere del turismo - 11 maggio 2024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2FE28-BA28-47E6-8B13-0089CDF463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31618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63477" y="581527"/>
            <a:ext cx="8825658" cy="4038599"/>
          </a:xfrm>
        </p:spPr>
        <p:txBody>
          <a:bodyPr>
            <a:normAutofit/>
          </a:bodyPr>
          <a:lstStyle/>
          <a:p>
            <a:r>
              <a:rPr lang="it-IT" dirty="0" smtClean="0">
                <a:latin typeface="+mn-lt"/>
                <a:cs typeface="Arial" panose="020B0604020202020204" pitchFamily="34" charset="0"/>
              </a:rPr>
              <a:t>Valorizzare i luoghi, valorizzare le persone</a:t>
            </a: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Esperienze recenti</a:t>
            </a:r>
            <a:endParaRPr lang="it-IT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2000" cy="365125"/>
          </a:xfrm>
        </p:spPr>
        <p:txBody>
          <a:bodyPr/>
          <a:lstStyle/>
          <a:p>
            <a:r>
              <a:rPr lang="it-IT" dirty="0" smtClean="0"/>
              <a:t>L’arte accessibile per tutti nel progetto di vita delle persone con disabilità visiva- 28 marzo 2026</a:t>
            </a:r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1645135" y="5034012"/>
            <a:ext cx="9144000" cy="1224815"/>
          </a:xfrm>
        </p:spPr>
        <p:txBody>
          <a:bodyPr/>
          <a:lstStyle/>
          <a:p>
            <a:r>
              <a:rPr lang="it-IT" dirty="0" smtClean="0"/>
              <a:t>Anna Soffici</a:t>
            </a:r>
          </a:p>
          <a:p>
            <a:r>
              <a:rPr lang="it-IT" dirty="0" smtClean="0"/>
              <a:t>Direzione Regionale Musei Nazionali Toscana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7450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552" y="387121"/>
            <a:ext cx="8643486" cy="575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89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E9CC436-08FC-188B-824C-6DC49DC0A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11703" y="1119353"/>
            <a:ext cx="6006910" cy="4505183"/>
          </a:xfrm>
          <a:prstGeom prst="rect">
            <a:avLst/>
          </a:prstGeom>
        </p:spPr>
      </p:pic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2000" cy="365125"/>
          </a:xfrm>
        </p:spPr>
        <p:txBody>
          <a:bodyPr/>
          <a:lstStyle/>
          <a:p>
            <a:r>
              <a:rPr lang="it-IT" dirty="0" smtClean="0"/>
              <a:t>Accessibilità in cammino: le nuove frontiere del turismo - 11 maggio 2024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35344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useitoscana.cultura.gov.it/wp-content/uploads/8d2f0d1a61b457e7444f6dbb6df158a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786" y="783771"/>
            <a:ext cx="4706414" cy="511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642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a Chimera tattile donata dal Rotary Club di Arezzo al museo &quot;Gaio Cilnio Mecenate&quot; completa la sezione dedicata al capolavoro della statuaria etrus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335" y="1034658"/>
            <a:ext cx="5570105" cy="417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642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Anteprima imma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4" descr="Anteprima immagi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367" y="736817"/>
            <a:ext cx="3531209" cy="519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1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1056</TotalTime>
  <Words>47</Words>
  <Application>Microsoft Office PowerPoint</Application>
  <PresentationFormat>Widescreen</PresentationFormat>
  <Paragraphs>5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Valorizzare i luoghi, valorizzare le persone  Esperienze recenti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Accessibilità è partecipazione</dc:title>
  <dc:creator>Anna Soffici</dc:creator>
  <cp:lastModifiedBy>Anna Soffici</cp:lastModifiedBy>
  <cp:revision>19</cp:revision>
  <dcterms:created xsi:type="dcterms:W3CDTF">2024-05-07T07:45:20Z</dcterms:created>
  <dcterms:modified xsi:type="dcterms:W3CDTF">2026-03-25T09:18:08Z</dcterms:modified>
</cp:coreProperties>
</file>